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0" r:id="rId3"/>
    <p:sldId id="264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4FA1"/>
    <a:srgbClr val="8AC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3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68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30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6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47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30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50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1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02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3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8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87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A223-EC01-4B6F-88BE-A93C25761BE1}" type="datetimeFigureOut">
              <a:rPr lang="en-AU" smtClean="0"/>
              <a:t>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9FD7-5F20-46C9-B8DA-FD5741DE73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79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https://drive.google.com/a/arcaneagency.com.au/uc?id=1Xm6zz0Ht2eSZ8Dg_9IrILTdMRMTvNNdP&amp;export=downloa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8.jpeg"/><Relationship Id="rId4" Type="http://schemas.openxmlformats.org/officeDocument/2006/relationships/image" Target="../media/image21.jp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1D854D4-C705-4C8B-9D9C-4ECAE9416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92" b="23355"/>
          <a:stretch/>
        </p:blipFill>
        <p:spPr>
          <a:xfrm>
            <a:off x="138158" y="5543307"/>
            <a:ext cx="1719780" cy="9760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BBDD98-0A99-440D-B9A8-AAE7D24ECA9D}"/>
              </a:ext>
            </a:extLst>
          </p:cNvPr>
          <p:cNvSpPr txBox="1"/>
          <p:nvPr/>
        </p:nvSpPr>
        <p:spPr>
          <a:xfrm>
            <a:off x="2517023" y="35675"/>
            <a:ext cx="20089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50" dirty="0">
                <a:solidFill>
                  <a:srgbClr val="514FA1"/>
                </a:solidFill>
              </a:rPr>
              <a:t>MAJOR DONOR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18299-C240-4BD1-8F56-07EF7791F7BB}"/>
              </a:ext>
            </a:extLst>
          </p:cNvPr>
          <p:cNvSpPr txBox="1"/>
          <p:nvPr/>
        </p:nvSpPr>
        <p:spPr>
          <a:xfrm>
            <a:off x="352357" y="692334"/>
            <a:ext cx="6258765" cy="1096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050" b="1" dirty="0"/>
              <a:t>Gillespie Family Foundation </a:t>
            </a:r>
          </a:p>
          <a:p>
            <a:pPr algn="ctr"/>
            <a:r>
              <a:rPr lang="en-AU" sz="2475" dirty="0"/>
              <a:t>(Founders of Baker’s Delight)</a:t>
            </a:r>
            <a:endParaRPr lang="en-AU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CDFF3-ACAD-4175-A75E-C824FAE6F707}"/>
              </a:ext>
            </a:extLst>
          </p:cNvPr>
          <p:cNvSpPr txBox="1"/>
          <p:nvPr/>
        </p:nvSpPr>
        <p:spPr>
          <a:xfrm>
            <a:off x="1800882" y="2430849"/>
            <a:ext cx="338688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50" dirty="0">
                <a:solidFill>
                  <a:srgbClr val="514FA1"/>
                </a:solidFill>
              </a:rPr>
              <a:t>MAJOR CHARITY PARTNERS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F09655-2A31-47C8-A08C-7BDCAEC2971E}"/>
              </a:ext>
            </a:extLst>
          </p:cNvPr>
          <p:cNvSpPr/>
          <p:nvPr/>
        </p:nvSpPr>
        <p:spPr>
          <a:xfrm>
            <a:off x="1253218" y="7009878"/>
            <a:ext cx="1878752" cy="1909551"/>
          </a:xfrm>
          <a:prstGeom prst="ellipse">
            <a:avLst/>
          </a:prstGeom>
          <a:noFill/>
          <a:ln w="38100">
            <a:solidFill>
              <a:srgbClr val="8A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0B3387-ACF0-43E1-B507-9122684F4E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43" y="9553507"/>
            <a:ext cx="1664870" cy="73694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6465E91-F474-41BA-8670-809EA8310BF1}"/>
              </a:ext>
            </a:extLst>
          </p:cNvPr>
          <p:cNvSpPr/>
          <p:nvPr/>
        </p:nvSpPr>
        <p:spPr>
          <a:xfrm>
            <a:off x="4923602" y="8993615"/>
            <a:ext cx="1878752" cy="1909551"/>
          </a:xfrm>
          <a:prstGeom prst="ellipse">
            <a:avLst/>
          </a:prstGeom>
          <a:noFill/>
          <a:ln w="38100">
            <a:solidFill>
              <a:srgbClr val="8A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9906F3-0636-4AF7-8372-46C5A98DA993}"/>
              </a:ext>
            </a:extLst>
          </p:cNvPr>
          <p:cNvSpPr/>
          <p:nvPr/>
        </p:nvSpPr>
        <p:spPr>
          <a:xfrm>
            <a:off x="3726032" y="6996682"/>
            <a:ext cx="1878752" cy="1909551"/>
          </a:xfrm>
          <a:prstGeom prst="ellipse">
            <a:avLst/>
          </a:prstGeom>
          <a:noFill/>
          <a:ln w="38100">
            <a:solidFill>
              <a:srgbClr val="8A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2E2556-841A-4740-B19F-52D44E7BAE0C}"/>
              </a:ext>
            </a:extLst>
          </p:cNvPr>
          <p:cNvGrpSpPr/>
          <p:nvPr/>
        </p:nvGrpSpPr>
        <p:grpSpPr>
          <a:xfrm>
            <a:off x="54864" y="8990787"/>
            <a:ext cx="1878752" cy="1909551"/>
            <a:chOff x="839732" y="3246832"/>
            <a:chExt cx="1818861" cy="1848678"/>
          </a:xfrm>
        </p:grpSpPr>
        <p:pic>
          <p:nvPicPr>
            <p:cNvPr id="18" name="Picture 17" descr="Shape&#10;&#10;Description automatically generated">
              <a:extLst>
                <a:ext uri="{FF2B5EF4-FFF2-40B4-BE49-F238E27FC236}">
                  <a16:creationId xmlns:a16="http://schemas.microsoft.com/office/drawing/2014/main" id="{2E2CFE4E-E600-4B2A-B0E1-EF1D99E08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23" y="3850908"/>
              <a:ext cx="1508878" cy="564992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E1AFF35-F435-4D3F-94E9-387783A221FB}"/>
                </a:ext>
              </a:extLst>
            </p:cNvPr>
            <p:cNvSpPr/>
            <p:nvPr/>
          </p:nvSpPr>
          <p:spPr>
            <a:xfrm>
              <a:off x="839732" y="3246832"/>
              <a:ext cx="1818861" cy="1848678"/>
            </a:xfrm>
            <a:prstGeom prst="ellipse">
              <a:avLst/>
            </a:prstGeom>
            <a:noFill/>
            <a:ln w="38100">
              <a:solidFill>
                <a:srgbClr val="8AC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37A7E150-EAA2-4939-B66B-47F8E7CDD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21" y="7732144"/>
            <a:ext cx="1604519" cy="465018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CD34AD8-88CB-4A94-AA9A-4FA4DE0DA2CB}"/>
              </a:ext>
            </a:extLst>
          </p:cNvPr>
          <p:cNvSpPr/>
          <p:nvPr/>
        </p:nvSpPr>
        <p:spPr>
          <a:xfrm>
            <a:off x="54864" y="5087254"/>
            <a:ext cx="1878752" cy="1909551"/>
          </a:xfrm>
          <a:prstGeom prst="ellipse">
            <a:avLst/>
          </a:prstGeom>
          <a:noFill/>
          <a:ln w="38100">
            <a:solidFill>
              <a:srgbClr val="8A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4D9791-2F2B-421A-9F76-D2E74D547FE9}"/>
              </a:ext>
            </a:extLst>
          </p:cNvPr>
          <p:cNvSpPr/>
          <p:nvPr/>
        </p:nvSpPr>
        <p:spPr>
          <a:xfrm>
            <a:off x="3674685" y="3106345"/>
            <a:ext cx="1878752" cy="1909551"/>
          </a:xfrm>
          <a:prstGeom prst="ellipse">
            <a:avLst/>
          </a:prstGeom>
          <a:noFill/>
          <a:ln w="38100">
            <a:solidFill>
              <a:srgbClr val="8A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7A9662-1BC1-47B0-A050-1ACE62008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457" y="5647599"/>
            <a:ext cx="1239039" cy="436142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5456CF48-9019-4DA7-BC0E-954E6992BD3E}"/>
              </a:ext>
            </a:extLst>
          </p:cNvPr>
          <p:cNvSpPr/>
          <p:nvPr/>
        </p:nvSpPr>
        <p:spPr>
          <a:xfrm>
            <a:off x="1250005" y="3106345"/>
            <a:ext cx="1878752" cy="1909551"/>
          </a:xfrm>
          <a:prstGeom prst="ellipse">
            <a:avLst/>
          </a:prstGeom>
          <a:noFill/>
          <a:ln w="38100">
            <a:solidFill>
              <a:srgbClr val="8A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CF5842-71C0-4232-B21F-1BD0ED28AD98}"/>
              </a:ext>
            </a:extLst>
          </p:cNvPr>
          <p:cNvGrpSpPr/>
          <p:nvPr/>
        </p:nvGrpSpPr>
        <p:grpSpPr>
          <a:xfrm>
            <a:off x="2469623" y="8990664"/>
            <a:ext cx="1878752" cy="1909551"/>
            <a:chOff x="10235523" y="4873358"/>
            <a:chExt cx="1818861" cy="1848678"/>
          </a:xfrm>
        </p:grpSpPr>
        <p:pic>
          <p:nvPicPr>
            <p:cNvPr id="28" name="Picture 2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0DBA1CE-CBEF-4843-9929-BC35C9A55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6077" y="4986559"/>
              <a:ext cx="1617752" cy="1617752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C137C2D-1516-4727-8A7F-D9110B5ECAC9}"/>
                </a:ext>
              </a:extLst>
            </p:cNvPr>
            <p:cNvSpPr/>
            <p:nvPr/>
          </p:nvSpPr>
          <p:spPr>
            <a:xfrm>
              <a:off x="10235523" y="4873358"/>
              <a:ext cx="1818861" cy="1848678"/>
            </a:xfrm>
            <a:prstGeom prst="ellipse">
              <a:avLst/>
            </a:prstGeom>
            <a:noFill/>
            <a:ln w="38100">
              <a:solidFill>
                <a:srgbClr val="8AC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30" name="Picture 2" descr="Common Good Media – Community Engagement Software">
            <a:extLst>
              <a:ext uri="{FF2B5EF4-FFF2-40B4-BE49-F238E27FC236}">
                <a16:creationId xmlns:a16="http://schemas.microsoft.com/office/drawing/2014/main" id="{154E6E95-AF44-4D19-AFC0-10F85DF8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99" y="6083741"/>
            <a:ext cx="749357" cy="60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Virtual Event Platform and Livestreaming Company - Delegate Connect">
            <a:extLst>
              <a:ext uri="{FF2B5EF4-FFF2-40B4-BE49-F238E27FC236}">
                <a16:creationId xmlns:a16="http://schemas.microsoft.com/office/drawing/2014/main" id="{4F90F24E-08F9-4762-AD2D-5ACA0DD6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86" y="7705111"/>
            <a:ext cx="1679243" cy="59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7CC0F06-F05B-428A-8478-91CDA8077649}"/>
              </a:ext>
            </a:extLst>
          </p:cNvPr>
          <p:cNvSpPr/>
          <p:nvPr/>
        </p:nvSpPr>
        <p:spPr>
          <a:xfrm>
            <a:off x="2489233" y="5087131"/>
            <a:ext cx="1878752" cy="1909551"/>
          </a:xfrm>
          <a:prstGeom prst="ellipse">
            <a:avLst/>
          </a:prstGeom>
          <a:noFill/>
          <a:ln w="38100">
            <a:solidFill>
              <a:srgbClr val="8A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A68422-87BE-413B-82DE-CAE615FA6F46}"/>
              </a:ext>
            </a:extLst>
          </p:cNvPr>
          <p:cNvSpPr txBox="1"/>
          <p:nvPr/>
        </p:nvSpPr>
        <p:spPr>
          <a:xfrm>
            <a:off x="3565611" y="3698882"/>
            <a:ext cx="2111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CAMPBELL GIFT FOUNDATION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529C6E1-1FB3-461F-B999-E309AB22426E}"/>
              </a:ext>
            </a:extLst>
          </p:cNvPr>
          <p:cNvSpPr/>
          <p:nvPr/>
        </p:nvSpPr>
        <p:spPr>
          <a:xfrm>
            <a:off x="4923602" y="5087131"/>
            <a:ext cx="1878752" cy="1909551"/>
          </a:xfrm>
          <a:prstGeom prst="ellipse">
            <a:avLst/>
          </a:prstGeom>
          <a:noFill/>
          <a:ln w="38100">
            <a:solidFill>
              <a:srgbClr val="8A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3" name="Picture 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22FE0D5-2B96-BFE4-1BB6-828FCCFEF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48" y="5678024"/>
            <a:ext cx="1536500" cy="80294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73AE73D-087C-C4A6-EF1F-B3DA3746E5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90" y="3591697"/>
            <a:ext cx="1532450" cy="9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73669E9-19DE-4232-A49A-0F8A7A8E2E49}"/>
              </a:ext>
            </a:extLst>
          </p:cNvPr>
          <p:cNvSpPr txBox="1"/>
          <p:nvPr/>
        </p:nvSpPr>
        <p:spPr>
          <a:xfrm>
            <a:off x="1959619" y="4459701"/>
            <a:ext cx="279095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50" dirty="0">
                <a:solidFill>
                  <a:srgbClr val="514FA1"/>
                </a:solidFill>
              </a:rPr>
              <a:t>CHARITY SUPPORTERS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F95576F-9745-1041-BA79-09E9D01F1160}"/>
              </a:ext>
            </a:extLst>
          </p:cNvPr>
          <p:cNvGrpSpPr/>
          <p:nvPr/>
        </p:nvGrpSpPr>
        <p:grpSpPr>
          <a:xfrm>
            <a:off x="4586129" y="6552117"/>
            <a:ext cx="811715" cy="825022"/>
            <a:chOff x="7820861" y="3504379"/>
            <a:chExt cx="1443049" cy="1466705"/>
          </a:xfrm>
        </p:grpSpPr>
        <p:pic>
          <p:nvPicPr>
            <p:cNvPr id="22" name="Picture 21" descr="A white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42D0148F-78C4-4BFE-9F66-9BD7C2B2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589" y="3935903"/>
              <a:ext cx="1229670" cy="603656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A7E724-B243-F746-96D9-2D164D6F8819}"/>
                </a:ext>
              </a:extLst>
            </p:cNvPr>
            <p:cNvSpPr/>
            <p:nvPr/>
          </p:nvSpPr>
          <p:spPr>
            <a:xfrm>
              <a:off x="7820861" y="3504379"/>
              <a:ext cx="1443049" cy="1466705"/>
            </a:xfrm>
            <a:prstGeom prst="ellipse">
              <a:avLst/>
            </a:prstGeom>
            <a:noFill/>
            <a:ln w="38100">
              <a:solidFill>
                <a:srgbClr val="8AC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5CA320-921F-2E49-B9C3-8FC229F04F4C}"/>
              </a:ext>
            </a:extLst>
          </p:cNvPr>
          <p:cNvGrpSpPr/>
          <p:nvPr/>
        </p:nvGrpSpPr>
        <p:grpSpPr>
          <a:xfrm>
            <a:off x="3517460" y="6508630"/>
            <a:ext cx="811715" cy="825022"/>
            <a:chOff x="5921005" y="3427069"/>
            <a:chExt cx="1443049" cy="1466705"/>
          </a:xfrm>
        </p:grpSpPr>
        <p:pic>
          <p:nvPicPr>
            <p:cNvPr id="19" name="Picture 1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0C848B4-1551-49D9-803A-E0F50310A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509" y="3996358"/>
              <a:ext cx="1302039" cy="342919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58F76D-EA22-FF4E-A672-17E3F3B6F0A9}"/>
                </a:ext>
              </a:extLst>
            </p:cNvPr>
            <p:cNvSpPr/>
            <p:nvPr/>
          </p:nvSpPr>
          <p:spPr>
            <a:xfrm>
              <a:off x="5921005" y="3427069"/>
              <a:ext cx="1443049" cy="1466705"/>
            </a:xfrm>
            <a:prstGeom prst="ellipse">
              <a:avLst/>
            </a:prstGeom>
            <a:noFill/>
            <a:ln w="38100">
              <a:solidFill>
                <a:srgbClr val="8AC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08F44-7205-C240-AE36-A1353AA0296E}"/>
              </a:ext>
            </a:extLst>
          </p:cNvPr>
          <p:cNvGrpSpPr/>
          <p:nvPr/>
        </p:nvGrpSpPr>
        <p:grpSpPr>
          <a:xfrm>
            <a:off x="2446288" y="6509092"/>
            <a:ext cx="811715" cy="825022"/>
            <a:chOff x="4016698" y="3427889"/>
            <a:chExt cx="1443049" cy="1466705"/>
          </a:xfrm>
        </p:grpSpPr>
        <p:pic>
          <p:nvPicPr>
            <p:cNvPr id="13" name="Picture 12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47A48AC6-F686-4035-BCAE-99C8E3336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512" y="3835004"/>
              <a:ext cx="793419" cy="650834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414B62-1EFF-E143-9C68-FD44493F84A2}"/>
                </a:ext>
              </a:extLst>
            </p:cNvPr>
            <p:cNvSpPr/>
            <p:nvPr/>
          </p:nvSpPr>
          <p:spPr>
            <a:xfrm>
              <a:off x="4016698" y="3427889"/>
              <a:ext cx="1443049" cy="1466705"/>
            </a:xfrm>
            <a:prstGeom prst="ellipse">
              <a:avLst/>
            </a:prstGeom>
            <a:noFill/>
            <a:ln w="38100">
              <a:solidFill>
                <a:srgbClr val="8AC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AA7EAD-33E1-124F-932F-BB8D7C03364E}"/>
              </a:ext>
            </a:extLst>
          </p:cNvPr>
          <p:cNvGrpSpPr/>
          <p:nvPr/>
        </p:nvGrpSpPr>
        <p:grpSpPr>
          <a:xfrm>
            <a:off x="1422036" y="6508630"/>
            <a:ext cx="811715" cy="825022"/>
            <a:chOff x="2195806" y="3427069"/>
            <a:chExt cx="1443049" cy="1466705"/>
          </a:xfrm>
        </p:grpSpPr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7EEC8F9-ACEF-2F4A-AC3A-DBEC81438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916" y="3983340"/>
              <a:ext cx="1026348" cy="354162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4C6477-DF9C-7949-9C68-5687B8DDC8FB}"/>
                </a:ext>
              </a:extLst>
            </p:cNvPr>
            <p:cNvSpPr/>
            <p:nvPr/>
          </p:nvSpPr>
          <p:spPr>
            <a:xfrm>
              <a:off x="2195806" y="3427069"/>
              <a:ext cx="1443049" cy="1466705"/>
            </a:xfrm>
            <a:prstGeom prst="ellipse">
              <a:avLst/>
            </a:prstGeom>
            <a:noFill/>
            <a:ln w="38100">
              <a:solidFill>
                <a:srgbClr val="8AC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694C179-F0F4-3E46-97E3-0144BCCCA619}"/>
              </a:ext>
            </a:extLst>
          </p:cNvPr>
          <p:cNvGrpSpPr/>
          <p:nvPr/>
        </p:nvGrpSpPr>
        <p:grpSpPr>
          <a:xfrm>
            <a:off x="1959619" y="5530572"/>
            <a:ext cx="811715" cy="825022"/>
            <a:chOff x="3151510" y="1688299"/>
            <a:chExt cx="1443049" cy="1466705"/>
          </a:xfrm>
        </p:grpSpPr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6E3352C3-A9F7-4563-8BB4-A758F254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238" y="2075977"/>
              <a:ext cx="1144614" cy="691347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DDE110B-7DFF-1343-9BEE-68DFA4F22CB2}"/>
                </a:ext>
              </a:extLst>
            </p:cNvPr>
            <p:cNvSpPr/>
            <p:nvPr/>
          </p:nvSpPr>
          <p:spPr>
            <a:xfrm>
              <a:off x="3151510" y="1688299"/>
              <a:ext cx="1443049" cy="1466705"/>
            </a:xfrm>
            <a:prstGeom prst="ellipse">
              <a:avLst/>
            </a:prstGeom>
            <a:noFill/>
            <a:ln w="38100">
              <a:solidFill>
                <a:srgbClr val="8AC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9122CD-2C99-7D40-9FC5-47519259637C}"/>
              </a:ext>
            </a:extLst>
          </p:cNvPr>
          <p:cNvGrpSpPr/>
          <p:nvPr/>
        </p:nvGrpSpPr>
        <p:grpSpPr>
          <a:xfrm>
            <a:off x="4046935" y="5533997"/>
            <a:ext cx="811715" cy="825022"/>
            <a:chOff x="6862294" y="1694387"/>
            <a:chExt cx="1443049" cy="1466705"/>
          </a:xfrm>
        </p:grpSpPr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8163E3C1-9BDB-4E2A-ABE1-3AD2A2779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42" b="28348"/>
            <a:stretch/>
          </p:blipFill>
          <p:spPr>
            <a:xfrm>
              <a:off x="6985792" y="2169388"/>
              <a:ext cx="1196051" cy="522796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22D1A72-B9AD-0C48-9CEF-9D100149F809}"/>
                </a:ext>
              </a:extLst>
            </p:cNvPr>
            <p:cNvSpPr/>
            <p:nvPr/>
          </p:nvSpPr>
          <p:spPr>
            <a:xfrm>
              <a:off x="6862294" y="1694387"/>
              <a:ext cx="1443049" cy="1466705"/>
            </a:xfrm>
            <a:prstGeom prst="ellipse">
              <a:avLst/>
            </a:prstGeom>
            <a:noFill/>
            <a:ln w="38100">
              <a:solidFill>
                <a:srgbClr val="8AC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9F01E4-94EA-7842-B0D6-995A363C1557}"/>
              </a:ext>
            </a:extLst>
          </p:cNvPr>
          <p:cNvGrpSpPr/>
          <p:nvPr/>
        </p:nvGrpSpPr>
        <p:grpSpPr>
          <a:xfrm>
            <a:off x="3003277" y="5525033"/>
            <a:ext cx="811715" cy="825022"/>
            <a:chOff x="5006902" y="1678451"/>
            <a:chExt cx="1443049" cy="146670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AD211FE-1307-1142-B827-7D77FA73ED6E}"/>
                </a:ext>
              </a:extLst>
            </p:cNvPr>
            <p:cNvSpPr/>
            <p:nvPr/>
          </p:nvSpPr>
          <p:spPr>
            <a:xfrm>
              <a:off x="5006902" y="1678451"/>
              <a:ext cx="1443049" cy="1466705"/>
            </a:xfrm>
            <a:prstGeom prst="ellipse">
              <a:avLst/>
            </a:prstGeom>
            <a:noFill/>
            <a:ln w="38100">
              <a:solidFill>
                <a:srgbClr val="8AC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1026" name="Picture 2" descr="Doing Good Rewards Platform">
              <a:extLst>
                <a:ext uri="{FF2B5EF4-FFF2-40B4-BE49-F238E27FC236}">
                  <a16:creationId xmlns:a16="http://schemas.microsoft.com/office/drawing/2014/main" id="{C7F95834-7D9C-8A41-8330-98E8C5430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250" y="2169388"/>
              <a:ext cx="1096109" cy="504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6" descr="Doctorportal Learning - Your personal CPD Tracker and Learning Content  provider">
            <a:extLst>
              <a:ext uri="{FF2B5EF4-FFF2-40B4-BE49-F238E27FC236}">
                <a16:creationId xmlns:a16="http://schemas.microsoft.com/office/drawing/2014/main" id="{B86EC4E4-13A5-9C46-9CD9-1E09ADA0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62" y="5793180"/>
            <a:ext cx="762038" cy="2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FE6441C4-3687-2B41-825D-4BBE671EBFB0}"/>
              </a:ext>
            </a:extLst>
          </p:cNvPr>
          <p:cNvSpPr/>
          <p:nvPr/>
        </p:nvSpPr>
        <p:spPr>
          <a:xfrm>
            <a:off x="915961" y="5525033"/>
            <a:ext cx="811715" cy="825022"/>
          </a:xfrm>
          <a:prstGeom prst="ellipse">
            <a:avLst/>
          </a:prstGeom>
          <a:noFill/>
          <a:ln w="38100">
            <a:solidFill>
              <a:srgbClr val="8AC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3259D2-7D24-274D-9D35-1FC25835AC57}"/>
              </a:ext>
            </a:extLst>
          </p:cNvPr>
          <p:cNvGrpSpPr/>
          <p:nvPr/>
        </p:nvGrpSpPr>
        <p:grpSpPr>
          <a:xfrm>
            <a:off x="5090593" y="5523552"/>
            <a:ext cx="811715" cy="825022"/>
            <a:chOff x="8717686" y="1675818"/>
            <a:chExt cx="1443049" cy="146670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4EAF3C0-0C2D-D746-8A4A-F2DBEECD4239}"/>
                </a:ext>
              </a:extLst>
            </p:cNvPr>
            <p:cNvSpPr/>
            <p:nvPr/>
          </p:nvSpPr>
          <p:spPr>
            <a:xfrm>
              <a:off x="8717686" y="1675818"/>
              <a:ext cx="1443049" cy="1466705"/>
            </a:xfrm>
            <a:prstGeom prst="ellipse">
              <a:avLst/>
            </a:prstGeom>
            <a:noFill/>
            <a:ln w="38100">
              <a:solidFill>
                <a:srgbClr val="8AC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35FBC2D4-F2F6-7E4E-A7AB-4A68DEEDC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304" y="1882194"/>
              <a:ext cx="913296" cy="1038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02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432014BD-825C-4F98-87E9-F439C591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5" y="6233039"/>
            <a:ext cx="938844" cy="938844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E988E5E-BDC1-4AD5-A9A0-5DE6F922F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16768" r="-275" b="20310"/>
          <a:stretch/>
        </p:blipFill>
        <p:spPr>
          <a:xfrm>
            <a:off x="1356437" y="6533641"/>
            <a:ext cx="1688444" cy="5312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3669E9-19DE-4232-A49A-0F8A7A8E2E49}"/>
              </a:ext>
            </a:extLst>
          </p:cNvPr>
          <p:cNvSpPr txBox="1"/>
          <p:nvPr/>
        </p:nvSpPr>
        <p:spPr>
          <a:xfrm>
            <a:off x="998731" y="4284981"/>
            <a:ext cx="499957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50" dirty="0">
                <a:solidFill>
                  <a:srgbClr val="8ACFBF"/>
                </a:solidFill>
                <a:highlight>
                  <a:srgbClr val="FFFF00"/>
                </a:highlight>
              </a:rPr>
              <a:t>PROMO SUPPORTERS (on platform only!)</a:t>
            </a:r>
          </a:p>
          <a:p>
            <a:r>
              <a:rPr lang="en-AU" sz="2250" dirty="0">
                <a:solidFill>
                  <a:srgbClr val="8ACFBF"/>
                </a:solidFill>
                <a:highlight>
                  <a:srgbClr val="FFFF00"/>
                </a:highlight>
              </a:rPr>
              <a:t>In alpha order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645B39B-FFAB-481D-ACC3-5B8F38003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2" y="5015410"/>
            <a:ext cx="1571808" cy="471543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10C848B4-1551-49D9-803A-E0F50310A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8" y="7171883"/>
            <a:ext cx="1779831" cy="468756"/>
          </a:xfrm>
          <a:prstGeom prst="rect">
            <a:avLst/>
          </a:prstGeom>
        </p:spPr>
      </p:pic>
      <p:pic>
        <p:nvPicPr>
          <p:cNvPr id="22" name="Picture 21" descr="A white and black sign&#10;&#10;Description automatically generated with low confidence">
            <a:extLst>
              <a:ext uri="{FF2B5EF4-FFF2-40B4-BE49-F238E27FC236}">
                <a16:creationId xmlns:a16="http://schemas.microsoft.com/office/drawing/2014/main" id="{42D0148F-78C4-4BFE-9F66-9BD7C2B2D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97" y="6042706"/>
            <a:ext cx="775433" cy="3806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38A250-12DD-4844-8EF6-5F6CE4414A06}"/>
              </a:ext>
            </a:extLst>
          </p:cNvPr>
          <p:cNvPicPr/>
          <p:nvPr/>
        </p:nvPicPr>
        <p:blipFill rotWithShape="1"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7"/>
          <a:stretch>
            <a:fillRect/>
          </a:stretch>
        </p:blipFill>
        <p:spPr bwMode="auto">
          <a:xfrm>
            <a:off x="420828" y="5594393"/>
            <a:ext cx="577902" cy="53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 descr="Virtual Event Platform and Livestreaming Company - Delegate Connect">
            <a:extLst>
              <a:ext uri="{FF2B5EF4-FFF2-40B4-BE49-F238E27FC236}">
                <a16:creationId xmlns:a16="http://schemas.microsoft.com/office/drawing/2014/main" id="{1DD8FF88-73E5-5547-AD1D-70A2AD8C0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88" y="5569110"/>
            <a:ext cx="914463" cy="3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296D96-F7AE-474E-BBBB-F5A9A52C747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99" y="6011463"/>
            <a:ext cx="906636" cy="401315"/>
          </a:xfrm>
          <a:prstGeom prst="rect">
            <a:avLst/>
          </a:prstGeom>
        </p:spPr>
      </p:pic>
      <p:pic>
        <p:nvPicPr>
          <p:cNvPr id="13" name="Picture 6" descr="Doctorportal Learning - Your personal CPD Tracker and Learning Content  provider">
            <a:extLst>
              <a:ext uri="{FF2B5EF4-FFF2-40B4-BE49-F238E27FC236}">
                <a16:creationId xmlns:a16="http://schemas.microsoft.com/office/drawing/2014/main" id="{4B599876-F839-3440-864B-597B1AEC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78" y="5131241"/>
            <a:ext cx="762038" cy="2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4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29</Words>
  <Application>Microsoft Macintosh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Lilly Bowen</dc:creator>
  <cp:lastModifiedBy>adam grech</cp:lastModifiedBy>
  <cp:revision>11</cp:revision>
  <dcterms:created xsi:type="dcterms:W3CDTF">2021-01-12T06:26:05Z</dcterms:created>
  <dcterms:modified xsi:type="dcterms:W3CDTF">2022-10-01T21:33:29Z</dcterms:modified>
</cp:coreProperties>
</file>